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ECAB1-CB34-DB4E-2266-7D39C076E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34B45-75BA-7FE9-D14A-DFBED9578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9A023-7123-72EC-55EE-8E7959C6E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F70A6-2D22-1F8A-DB29-F1D1BB58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20A42-BE0D-DBBD-80BA-48659123C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78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9978E-FD93-B275-FE06-313C62A4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F6940-F246-07C2-8D33-14876E2A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F2D2-3C48-BA86-B648-B1D0554B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5CC99-20C1-5C13-720B-562CC222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9FD26-822F-A73F-66D1-138F9749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20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65AB1-79E6-DAFC-C1EA-991672BCA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46F6E-2BB6-72FF-B1ED-5DBC335B3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54C22-FA63-1D15-2D42-ACDDE340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A936F-97FB-0BEC-1F8C-9D9B77A8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2995-E908-17DF-EC4E-374CC9F4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83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F714-0A64-F2EB-0E3B-CBEBD492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8EA23-CD6F-9130-F4FC-2733ABBB6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381C2-1D54-2FC8-4FDA-B4A2AF7F5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C09E6-284A-4C71-D9B7-16BB52E9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1CBF6-C9FA-A0ED-98DA-332B225C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358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E34BF-E337-DF09-FD5E-21A71303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8C570-1EBB-F762-2347-832A5E53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83E29-F203-C6DE-1D5A-11409978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844A3-7E38-C38A-653D-56B06C6C2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87DC9-0905-701D-0A04-FC7363FB4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196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CE32-9224-6E8B-FC89-26D5459C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D6C9C-AC05-295D-5292-7710AAA4A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9F331-E2B7-88FB-5E5E-6039F8A66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8AAB3-0AE2-B110-ACB9-73BD767C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75E51-0483-283D-30C6-A45120DF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692B6-96A8-CED6-63CA-6D1CDC4A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4021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2B27-B231-0718-8332-F0FF6563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57CB8-6427-510F-CA78-443D15E48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3B43D-F8AC-28A3-02DC-CEBCC8A69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C2F194-F210-EBC3-335B-81C6DB5DA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7D98F7-7C40-A5C7-4AE8-7D1CF3A3E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2135D-3B57-B90C-54FD-507ADCB9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5A4CF1-7285-F349-938E-41221EFB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220C4-649D-05E3-C3C9-CBCB1F2B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70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D44E3-DF84-CC19-0101-45921B608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5090E-7783-AE51-4E00-D97E3315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51E49-C684-9003-FC30-416A113A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CB4EB-E474-D7FE-75AA-BDE8E6652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38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13A52-8FFA-61F0-FF3B-1077B349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6C030-2639-E908-9C2D-E29DAD6C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3C745-4770-8FAE-FFA4-8536E622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33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AD5C-3951-B5B7-8778-4487404DC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40C3-5C46-15A4-8172-F85AB5D07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C073D-C82B-DE8C-CBE4-7B7526A11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467E9-6805-6C69-CC11-A0D90382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D6F60-7B0E-2E44-C2AF-C108A695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CAA93-237D-AD5E-1691-6FC8B213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479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F4B66-AA7A-4FBB-251E-E278B4F0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73B8B-AB4E-23E7-B6F6-CAF76E8E7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0D860-FBDF-BCCC-240B-369449768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38F0F-F436-7E48-BAEA-82C236F4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B35C0-48C4-8207-0BD1-DA94CC88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A93C9-3CD4-1F90-FED5-19AB814F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723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B2EC3-0464-5B66-BCB3-8642D7E0E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7CF20-1C88-3798-ECC4-82C015DB5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EE962-76AF-7C5B-01E7-C1BA118D5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EE191-0637-4CC5-8558-BE0C4A67D6E9}" type="datetimeFigureOut">
              <a:rPr lang="en-ZA" smtClean="0"/>
              <a:t>2025/01/15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B558-06A9-14B2-9C7E-AEA1B4691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89773-93D9-2AA3-F316-4BABD01A4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BB573-024B-400B-A21D-C70D351F6F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227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B39973-BFB5-2EC6-48EA-D98D506EE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9609"/>
            <a:ext cx="9144000" cy="1655762"/>
          </a:xfrm>
        </p:spPr>
        <p:txBody>
          <a:bodyPr>
            <a:normAutofit/>
          </a:bodyPr>
          <a:lstStyle/>
          <a:p>
            <a:r>
              <a:rPr lang="en-ZA" sz="4000" b="1" dirty="0">
                <a:solidFill>
                  <a:schemeClr val="accent1"/>
                </a:solidFill>
              </a:rPr>
              <a:t>EXHIBITOR SOCIAL MEDIA POST</a:t>
            </a:r>
          </a:p>
        </p:txBody>
      </p:sp>
      <p:pic>
        <p:nvPicPr>
          <p:cNvPr id="9" name="Picture 8" descr="A black and red logo&#10;&#10;Description automatically generated">
            <a:extLst>
              <a:ext uri="{FF2B5EF4-FFF2-40B4-BE49-F238E27FC236}">
                <a16:creationId xmlns:a16="http://schemas.microsoft.com/office/drawing/2014/main" id="{FF68CFF9-A59D-7071-4EE9-55326F553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71" y="1868052"/>
            <a:ext cx="8218449" cy="21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94DD5809-E007-9740-F5FC-23E832600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61257"/>
            <a:ext cx="6335486" cy="63354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FCA8A-BF65-73BC-3359-78F82A3A5629}"/>
              </a:ext>
            </a:extLst>
          </p:cNvPr>
          <p:cNvSpPr txBox="1"/>
          <p:nvPr/>
        </p:nvSpPr>
        <p:spPr>
          <a:xfrm>
            <a:off x="7173686" y="707571"/>
            <a:ext cx="4484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/>
              <a:t>Add your logo and stand number to the template: </a:t>
            </a:r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Please add your logo in the white block and stand number in the textbox provided on the next slide.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Font: </a:t>
            </a:r>
            <a:r>
              <a:rPr lang="fr-FR" dirty="0"/>
              <a:t>Avenir LT Std 55 Roman</a:t>
            </a:r>
            <a:r>
              <a:rPr lang="en-ZA" dirty="0"/>
              <a:t> for the stand number text box in white.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Do not resize the image on the next slide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Select the image, text box and your logo and save as image. </a:t>
            </a:r>
          </a:p>
        </p:txBody>
      </p:sp>
    </p:spTree>
    <p:extLst>
      <p:ext uri="{BB962C8B-B14F-4D97-AF65-F5344CB8AC3E}">
        <p14:creationId xmlns:p14="http://schemas.microsoft.com/office/powerpoint/2010/main" val="316157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&#10;&#10;Description automatically generated">
            <a:extLst>
              <a:ext uri="{FF2B5EF4-FFF2-40B4-BE49-F238E27FC236}">
                <a16:creationId xmlns:a16="http://schemas.microsoft.com/office/drawing/2014/main" id="{7A3F2519-4367-414A-A086-8EDEEB079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05893-9EA4-1C03-A456-B71285B81579}"/>
              </a:ext>
            </a:extLst>
          </p:cNvPr>
          <p:cNvSpPr txBox="1"/>
          <p:nvPr/>
        </p:nvSpPr>
        <p:spPr>
          <a:xfrm>
            <a:off x="2960914" y="2808514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venir LT Std 55 Roman" panose="020B0503020203020204" pitchFamily="34" charset="0"/>
              </a:rPr>
              <a:t>STAND NUMBER</a:t>
            </a:r>
          </a:p>
        </p:txBody>
      </p:sp>
    </p:spTree>
    <p:extLst>
      <p:ext uri="{BB962C8B-B14F-4D97-AF65-F5344CB8AC3E}">
        <p14:creationId xmlns:p14="http://schemas.microsoft.com/office/powerpoint/2010/main" val="364979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Avenir LT Std 55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Erin Dickson</dc:creator>
  <cp:lastModifiedBy>Erin Dickson</cp:lastModifiedBy>
  <cp:revision>1</cp:revision>
  <dcterms:created xsi:type="dcterms:W3CDTF">2025-01-15T08:47:43Z</dcterms:created>
  <dcterms:modified xsi:type="dcterms:W3CDTF">2025-01-15T09:01:09Z</dcterms:modified>
</cp:coreProperties>
</file>